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Proxima Nova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6ceaf4a1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6ceaf4a1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6ceaf4a1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6ceaf4a1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ceaf4a1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ceaf4a1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6ceaf4a1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6ceaf4a1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6ceaf4a1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6ceaf4a1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6ceaf4a1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6ceaf4a1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6ceaf4a1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6ceaf4a1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6ceaf4a1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6ceaf4a1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1e0c0aeb82a77d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1e0c0aeb82a77d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aaf71ba642ec55e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aaf71ba642ec55e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138d6ae0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138d6ae0c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138d6ae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138d6ae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138d6ae0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138d6ae0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3eb0b936c796e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3eb0b936c796e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d1105a128d1ad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7d1105a128d1ad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7d1105a128d1ad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7d1105a128d1ad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d1105a128d1ad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d1105a128d1ad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07501ffd461e1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07501ffd461e1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aaf71ba642ec55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aaf71ba642ec55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aaf71ba642ec55e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aaf71ba642ec55e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venta.com.br/novidades/soldagem-por-arco-submerso" TargetMode="External"/><Relationship Id="rId3" Type="http://schemas.openxmlformats.org/officeDocument/2006/relationships/hyperlink" Target="https://construfacilrj.com.br/processos-de-soldagem-manual-com-arco-eletrico/" TargetMode="External"/><Relationship Id="rId7" Type="http://schemas.openxmlformats.org/officeDocument/2006/relationships/hyperlink" Target="http://www.soldagem.gelsonluz.com/2018/09/o-que-e-soldagem-plasma-paw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sab.com.br/br/pt/education/blog/processo_soldagem_mig_mag_gmaw.cfm" TargetMode="External"/><Relationship Id="rId5" Type="http://schemas.openxmlformats.org/officeDocument/2006/relationships/hyperlink" Target="https://www.esab.com.br/br/pt/education/blog/processo_soldagem_tig_gtaw.cfm" TargetMode="External"/><Relationship Id="rId10" Type="http://schemas.openxmlformats.org/officeDocument/2006/relationships/hyperlink" Target="http://mmborges.com/processos/Uniao/uniao%20termica%20-%20soldagem.htm" TargetMode="External"/><Relationship Id="rId4" Type="http://schemas.openxmlformats.org/officeDocument/2006/relationships/hyperlink" Target="https://www.alumaq.com.br/o-que-e-solda-tig/" TargetMode="External"/><Relationship Id="rId9" Type="http://schemas.openxmlformats.org/officeDocument/2006/relationships/hyperlink" Target="http://www.metalica.com.br/pg_dinamica/bin/pg_dinamica.php?id_pag=807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canicaindustrial.com.br/373-o-que-e-soldagem-a-frio/" TargetMode="External"/><Relationship Id="rId3" Type="http://schemas.openxmlformats.org/officeDocument/2006/relationships/hyperlink" Target="http://mmborges.com/processos/Uniao/uniao%20termica%20-%20soldagem.htm" TargetMode="External"/><Relationship Id="rId7" Type="http://schemas.openxmlformats.org/officeDocument/2006/relationships/hyperlink" Target="https://www.prometalepis.com.br/blog/145-a-importancia-do-epi-nr-6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herrmannultraschall.com/pt-br/fundamentos-do-ultrassom/conhecimentos-fundamentais/o-que-e-a-soldagem-por-ultrassom/" TargetMode="External"/><Relationship Id="rId5" Type="http://schemas.openxmlformats.org/officeDocument/2006/relationships/hyperlink" Target="https://infosolda.com.br/biblioteca-digital/livros-senai/processos/182-soldagem-por-resistencia-caracteristicas" TargetMode="External"/><Relationship Id="rId4" Type="http://schemas.openxmlformats.org/officeDocument/2006/relationships/hyperlink" Target="https://www.treal.com.br/blog/historia-e-evolucao-dos-processos-de-soldage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4050" y="1300075"/>
            <a:ext cx="8535900" cy="10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Soldagem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048751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Sua história e suas funções.</a:t>
            </a:r>
            <a:endParaRPr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510450" y="3514391"/>
            <a:ext cx="73152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</a:rPr>
              <a:t>Alunos: </a:t>
            </a:r>
            <a:r>
              <a:rPr lang="pt-BR" b="1" dirty="0">
                <a:solidFill>
                  <a:srgbClr val="FFFFFF"/>
                </a:solidFill>
              </a:rPr>
              <a:t>Luiz Carlos Machado Júnior </a:t>
            </a:r>
            <a:r>
              <a:rPr lang="pt-BR" dirty="0">
                <a:solidFill>
                  <a:srgbClr val="FFFFFF"/>
                </a:solidFill>
              </a:rPr>
              <a:t>e </a:t>
            </a:r>
            <a:r>
              <a:rPr lang="pt-BR" b="1" dirty="0">
                <a:solidFill>
                  <a:srgbClr val="FFFFFF"/>
                </a:solidFill>
              </a:rPr>
              <a:t>Gabriel Lese </a:t>
            </a:r>
            <a:r>
              <a:rPr lang="pt-BR" b="1" dirty="0" smtClean="0">
                <a:solidFill>
                  <a:srgbClr val="FFFFFF"/>
                </a:solidFill>
              </a:rPr>
              <a:t>Pereira</a:t>
            </a:r>
            <a:endParaRPr lang="pt-BR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FFFFFF"/>
                </a:solidFill>
              </a:rPr>
              <a:t>Professores: Luiz Teixeira do Vale Pereira &amp; Walter Antonio </a:t>
            </a:r>
            <a:r>
              <a:rPr lang="pt-BR" dirty="0" err="1" smtClean="0">
                <a:solidFill>
                  <a:srgbClr val="FFFFFF"/>
                </a:solidFill>
              </a:rPr>
              <a:t>Bazzo</a:t>
            </a:r>
            <a:endParaRPr lang="pt-BR" dirty="0" smtClean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FFFFFF"/>
                </a:solidFill>
              </a:rPr>
              <a:t>Introdução à Engenharia Mecânica – UFSC – 2019-1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Soldagem por fusão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Eletrodo Revestido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TIG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Plasma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MIG/MAG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Arco submerso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Escória eletro-condutora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Oxigás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73650"/>
            <a:ext cx="4260300" cy="31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Soldagem a arco elétrico com eletrodo revestido</a:t>
            </a:r>
            <a:r>
              <a:rPr lang="pt-BR" sz="4800"/>
              <a:t> </a:t>
            </a:r>
            <a:endParaRPr sz="4800"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713" y="1560513"/>
            <a:ext cx="383857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00" y="1667807"/>
            <a:ext cx="4260300" cy="2385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Soldagem TIG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704" y="1152475"/>
            <a:ext cx="465449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275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Soldagem a Plasma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317625"/>
            <a:ext cx="428625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Soldagem MIG/MAG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449" y="1242738"/>
            <a:ext cx="3235902" cy="32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850" y="1434225"/>
            <a:ext cx="3872850" cy="28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Soldagem a arco submerso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884" y="1326700"/>
            <a:ext cx="4086341" cy="306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075" y="1249675"/>
            <a:ext cx="2902074" cy="322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Soldagem por escória eletrocondutora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013" y="1873288"/>
            <a:ext cx="486727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2" y="2287800"/>
            <a:ext cx="3372875" cy="18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Soldagem por oxigás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427" y="1713075"/>
            <a:ext cx="4822875" cy="25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49014"/>
            <a:ext cx="3144450" cy="26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EPI’S</a:t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914399" y="1633086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FFFFFF"/>
                </a:solidFill>
              </a:rPr>
              <a:t>De acordo com a NR 6, o Equipamento de Proteção Individual é “todo dispositivo ou produto, de uso individual utilizado pelo trabalhador, destinado à proteção de riscos suscetíveis de ameaçar a segurança e a saúde no trabalho.”</a:t>
            </a:r>
            <a:endParaRPr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EPI’S</a:t>
            </a:r>
            <a:r>
              <a:rPr lang="pt-BR"/>
              <a:t> </a:t>
            </a: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39925"/>
            <a:ext cx="3603325" cy="325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7159" y="1539925"/>
            <a:ext cx="3245684" cy="32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O que é?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863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Utilização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Vantagens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Desvantagens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pt-BR">
                <a:solidFill>
                  <a:schemeClr val="lt1"/>
                </a:solidFill>
              </a:rPr>
              <a:t>Processos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14675"/>
            <a:ext cx="3359600" cy="16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900" y="1524550"/>
            <a:ext cx="5064775" cy="284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Referências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Processos de soldagem: soldagem manual com arco elétrico,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Construfacil RJ. 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Disponível em: &lt;</a:t>
            </a:r>
            <a:r>
              <a:rPr lang="pt-BR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https://construfacilrj.com.br/processos-de-soldagem-manual-com-arco-eletrico/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Acesso em: 24 de abr. de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é Solda TIG?, ,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Alumaq. 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Disponível em: &lt;</a:t>
            </a:r>
            <a:r>
              <a:rPr lang="pt-BR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https://www.alumaq.com.br/o-que-e-solda-tig/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Acesso em 25 de abr. de 2019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723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Processo de Soldagem - TIG (GTAW)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ESAB. 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Disponível em: &lt;</a:t>
            </a:r>
            <a:r>
              <a:rPr lang="pt-BR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https://www.esab.com.br/br/pt/education/blog/processo_soldagem_tig_gtaw.cfm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Acesso em: 24 de abr. de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723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Processo de Soldagem - MIG/MAG (GMAW),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ESAB. 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Disponível em : &lt;</a:t>
            </a:r>
            <a:r>
              <a:rPr lang="pt-BR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https://www.esab.com.br/br/pt/education/blog/processo_soldagem_mig_mag_gmaw.cfm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Acesso em 24 de abr. de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é soldagem a plasma (PAW)?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Soldagem. 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Disponível em: &lt;</a:t>
            </a:r>
            <a:r>
              <a:rPr lang="pt-BR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http://www.soldagem.gelsonluz.com/2018/09/o-que-e-soldagem-plasma-paw.html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Acesso em: 26 de abr. de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Soldagem por Arco Submerso,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Aventa. 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Disponível em: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pt-BR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https://aventa.com.br/novidades/soldagem-por-arco-submerso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Acesso em: 27 de abr. de 2018.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Soldagem por eletroscória,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Portal Metálica. 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Disponível em: &lt;</a:t>
            </a:r>
            <a:r>
              <a:rPr lang="pt-BR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http://www.metalica.com.br/pg_dinamica/bin/pg_dinamica.php?id_pag=807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Acesso em: 27 de abr. de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Soldagem. Disponível em: &lt;</a:t>
            </a:r>
            <a:r>
              <a:rPr lang="pt-BR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http://mmborges.com/processos/Uniao/uniao%20termica%20-%20soldagem.htm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Acesso em 23 de abr. de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311700" y="298875"/>
            <a:ext cx="86490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Mm Borges.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Soldagem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Disponível em: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&lt;&lt;</a:t>
            </a:r>
            <a:r>
              <a:rPr lang="pt-BR" sz="1200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http://mmborges.com/processos/Uniao/uniao%20termica%20-%20soldagem.htm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.&gt;&gt;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Acesso em: 25 Abr.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Treal.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História e evolução dos processos de soldagem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Disponível em: &lt;&lt;</a:t>
            </a:r>
            <a:r>
              <a:rPr lang="pt-BR" sz="1200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https://www.treal.com.br/blog/historia-e-evolucao-dos-processos-de-soldagem/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	Acesso em: 26 Abr.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Infosolda.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Soldagem por resistências - características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Disponível em: &lt;&lt;</a:t>
            </a:r>
            <a:r>
              <a:rPr lang="pt-BR" sz="1200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https://infosolda.com.br/biblioteca-digital/livros-senai/processos/182-soldagem-por-resistencia-caracteristicas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&gt;&gt;. Acesso em: 27 Abr.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Herrmann ultrassom.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 que é a soldagem por ultrassom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Disponível em: &lt;&lt;</a:t>
            </a:r>
            <a:r>
              <a:rPr lang="pt-BR" sz="1200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https://www.herrmannultraschall.com/pt-br/fundamentos-do-ultrassom/conhecimentos-fundamentais/o-que-e-a-soldagem-por-ultrassom/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&gt;&gt;. Acesso em 27 Abr.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Prometal.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importância do EPI - NR 6.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Disponível em: &lt;&lt;</a:t>
            </a:r>
            <a:r>
              <a:rPr lang="pt-BR" sz="1200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https://www.prometalepis.com.br/blog/145-a-importancia-do-epi-nr-6</a:t>
            </a:r>
            <a:r>
              <a:rPr lang="pt-BR" sz="1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/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&gt;&gt;. Acesso em: 28 Abr.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Mecânica Industrial. </a:t>
            </a:r>
            <a:r>
              <a:rPr lang="pt-BR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que é a soldagem a frio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Disponível em: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&lt;&lt; </a:t>
            </a:r>
            <a:r>
              <a:rPr lang="pt-BR" sz="1200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https://www.mecanicaindustrial.com.br/373-o-que-e-soldagem-a-frio/</a:t>
            </a:r>
            <a:r>
              <a:rPr lang="pt-BR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&gt;&gt;. Acesso em 28 Abr. 2019.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125150" y="0"/>
            <a:ext cx="63210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História da soldagem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04050" y="2352225"/>
            <a:ext cx="7255200" cy="13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pt-BR" sz="1800">
                <a:solidFill>
                  <a:srgbClr val="FFFFFF"/>
                </a:solidFill>
              </a:rPr>
              <a:t>Idade do bronze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pt-BR" sz="1800">
                <a:solidFill>
                  <a:srgbClr val="FFFFFF"/>
                </a:solidFill>
              </a:rPr>
              <a:t>Idade do ferro </a:t>
            </a:r>
            <a:endParaRPr sz="18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pt-BR" sz="1800">
                <a:solidFill>
                  <a:srgbClr val="FFFFFF"/>
                </a:solidFill>
              </a:rPr>
              <a:t>Tempos modernos</a:t>
            </a:r>
            <a:r>
              <a:rPr lang="pt-BR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498" y="1568181"/>
            <a:ext cx="3003649" cy="29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123200" y="0"/>
            <a:ext cx="6897600" cy="10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Mercado de trabalho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231" y="1718250"/>
            <a:ext cx="4271119" cy="28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77974" y="171825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pt-BR">
                <a:solidFill>
                  <a:srgbClr val="FFFFFF"/>
                </a:solidFill>
              </a:rPr>
              <a:t>Inovação</a:t>
            </a:r>
            <a:endParaRPr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pt-BR">
                <a:solidFill>
                  <a:srgbClr val="FFFFFF"/>
                </a:solidFill>
              </a:rPr>
              <a:t>Profissional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975" y="2571738"/>
            <a:ext cx="3181702" cy="226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156500" y="0"/>
            <a:ext cx="68310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Soldagem por pressão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914399" y="215022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pt-BR" sz="1800">
                <a:solidFill>
                  <a:srgbClr val="FFFFFF"/>
                </a:solidFill>
              </a:rPr>
              <a:t>Resistência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pt-BR" sz="1800">
                <a:solidFill>
                  <a:srgbClr val="FFFFFF"/>
                </a:solidFill>
              </a:rPr>
              <a:t>Atrito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pt-BR" sz="1800">
                <a:solidFill>
                  <a:srgbClr val="FFFFFF"/>
                </a:solidFill>
              </a:rPr>
              <a:t>Ultrassom 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pt-BR" sz="1800">
                <a:solidFill>
                  <a:srgbClr val="FFFFFF"/>
                </a:solidFill>
              </a:rPr>
              <a:t>Soldagem a frio 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624" y="1611333"/>
            <a:ext cx="4353975" cy="300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453950" y="0"/>
            <a:ext cx="6236100" cy="9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Resistência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388" y="1792399"/>
            <a:ext cx="2542288" cy="28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530" y="1792400"/>
            <a:ext cx="5587395" cy="25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673250" y="-1"/>
            <a:ext cx="57975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</a:rPr>
              <a:t>Atrito </a:t>
            </a:r>
            <a:r>
              <a:rPr lang="pt-BR" dirty="0" smtClean="0">
                <a:solidFill>
                  <a:schemeClr val="lt1"/>
                </a:solidFill>
              </a:rPr>
              <a:t>(FSW</a:t>
            </a:r>
            <a:r>
              <a:rPr lang="pt-BR" dirty="0">
                <a:solidFill>
                  <a:schemeClr val="lt1"/>
                </a:solidFill>
              </a:rPr>
              <a:t>)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273" y="1576555"/>
            <a:ext cx="5367026" cy="28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5" y="-10"/>
            <a:ext cx="8520600" cy="10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Ultrassom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25" y="1756199"/>
            <a:ext cx="3583876" cy="27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338" y="1481240"/>
            <a:ext cx="2686784" cy="3332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</a:rPr>
              <a:t>Soldagem a frio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03116"/>
            <a:ext cx="4260299" cy="278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387" y="1903126"/>
            <a:ext cx="3495832" cy="278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Apresentação na tela (16:9)</PresentationFormat>
  <Paragraphs>69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Proxima Nova</vt:lpstr>
      <vt:lpstr>Spearmint</vt:lpstr>
      <vt:lpstr>Soldagem</vt:lpstr>
      <vt:lpstr>O que é?</vt:lpstr>
      <vt:lpstr>História da soldagem</vt:lpstr>
      <vt:lpstr>Mercado de trabalho</vt:lpstr>
      <vt:lpstr>Soldagem por pressão </vt:lpstr>
      <vt:lpstr>Resistência</vt:lpstr>
      <vt:lpstr>Atrito (FSW)</vt:lpstr>
      <vt:lpstr>Ultrassom</vt:lpstr>
      <vt:lpstr>Soldagem a frio</vt:lpstr>
      <vt:lpstr>Soldagem por fusão</vt:lpstr>
      <vt:lpstr>Soldagem a arco elétrico com eletrodo revestido </vt:lpstr>
      <vt:lpstr>Soldagem TIG</vt:lpstr>
      <vt:lpstr>Soldagem a Plasma</vt:lpstr>
      <vt:lpstr>Soldagem MIG/MAG</vt:lpstr>
      <vt:lpstr>Soldagem a arco submerso</vt:lpstr>
      <vt:lpstr>Soldagem por escória eletrocondutora</vt:lpstr>
      <vt:lpstr>Soldagem por oxigás</vt:lpstr>
      <vt:lpstr>EPI’S</vt:lpstr>
      <vt:lpstr>EPI’S </vt:lpstr>
      <vt:lpstr>Referências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Soldagem</dc:title>
  <cp:lastModifiedBy> </cp:lastModifiedBy>
  <cp:revision>1</cp:revision>
  <dcterms:modified xsi:type="dcterms:W3CDTF">2019-05-27T23:03:01Z</dcterms:modified>
</cp:coreProperties>
</file>